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28" r:id="rId2"/>
    <p:sldId id="331" r:id="rId3"/>
    <p:sldId id="332" r:id="rId4"/>
    <p:sldId id="333" r:id="rId5"/>
    <p:sldId id="310" r:id="rId6"/>
    <p:sldId id="311" r:id="rId7"/>
    <p:sldId id="298" r:id="rId8"/>
    <p:sldId id="33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085AF-8AAE-4FC3-989A-DA93A5CD72AB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54769-9B78-4B2A-BF50-2884E583F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473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questionario.utfpr.edu.br/limesurvey/index.php/183787?lang=pt-B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0100" y="1393402"/>
            <a:ext cx="11142517" cy="3510029"/>
          </a:xfrm>
        </p:spPr>
        <p:txBody>
          <a:bodyPr/>
          <a:lstStyle/>
          <a:p>
            <a:r>
              <a:rPr lang="pt-BR" sz="8000" dirty="0"/>
              <a:t>PROJETO DE PESQUISA</a:t>
            </a:r>
            <a:br>
              <a:rPr lang="pt-BR" sz="8000" dirty="0"/>
            </a:br>
            <a:r>
              <a:rPr lang="pt-BR" sz="8000" dirty="0"/>
              <a:t>e  DISSERTAÇÃO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6214" y="5953526"/>
            <a:ext cx="11895786" cy="742279"/>
          </a:xfrm>
        </p:spPr>
        <p:txBody>
          <a:bodyPr>
            <a:normAutofit/>
          </a:bodyPr>
          <a:lstStyle/>
          <a:p>
            <a:r>
              <a:rPr lang="pt-BR" sz="1400" dirty="0"/>
              <a:t>MODALIDADES     formatação    ESTRUTURA     PRODUTO TÉCNICO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359347" y="2867286"/>
            <a:ext cx="5692246" cy="3510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u="sng" dirty="0"/>
          </a:p>
        </p:txBody>
      </p:sp>
    </p:spTree>
    <p:extLst>
      <p:ext uri="{BB962C8B-B14F-4D97-AF65-F5344CB8AC3E}">
        <p14:creationId xmlns:p14="http://schemas.microsoft.com/office/powerpoint/2010/main" val="334513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955965" y="2211162"/>
            <a:ext cx="10195272" cy="100642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defTabSz="9144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sz="3000" spc="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Análise situacional e recomendações </a:t>
            </a:r>
          </a:p>
          <a:p>
            <a:pPr marL="514350" indent="-514350" defTabSz="9144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endParaRPr lang="pt-BR" sz="3000" spc="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514350" indent="-514350" defTabSz="9144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sz="3000" spc="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Análise situacional e plano de ação</a:t>
            </a:r>
          </a:p>
          <a:p>
            <a:pPr marL="514350" indent="-514350" defTabSz="9144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endParaRPr lang="pt-BR" sz="3000" spc="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514350" indent="-514350" defTabSz="9144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sz="3000" spc="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Análise situacional e produto técnico/tecnológico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</a:pPr>
            <a:endParaRPr lang="pt-BR" sz="3000" cap="all" spc="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080656" y="419192"/>
            <a:ext cx="10363200" cy="1026767"/>
          </a:xfrm>
        </p:spPr>
        <p:txBody>
          <a:bodyPr>
            <a:noAutofit/>
          </a:bodyPr>
          <a:lstStyle/>
          <a:p>
            <a:pPr lvl="0" algn="ctr"/>
            <a:r>
              <a:rPr lang="pt-BR" sz="6000" dirty="0"/>
              <a:t>Modalidades DISSERTAÇÃO </a:t>
            </a:r>
            <a:br>
              <a:rPr lang="pt-BR" sz="6000" dirty="0"/>
            </a:br>
            <a:r>
              <a:rPr lang="pt-BR" sz="6000" dirty="0"/>
              <a:t> </a:t>
            </a:r>
            <a:br>
              <a:rPr lang="pt-BR" sz="6000" dirty="0"/>
            </a:br>
            <a:br>
              <a:rPr lang="pt-BR" sz="6000" dirty="0"/>
            </a:br>
            <a:br>
              <a:rPr lang="pt-BR" sz="6000" dirty="0"/>
            </a:br>
            <a:r>
              <a:rPr lang="pt-BR" sz="6000" b="1" dirty="0"/>
              <a:t> </a:t>
            </a:r>
            <a:br>
              <a:rPr lang="pt-BR" sz="6000" b="1" dirty="0"/>
            </a:br>
            <a:r>
              <a:rPr lang="pt-BR" sz="6000" b="1" dirty="0"/>
              <a:t> </a:t>
            </a:r>
            <a:br>
              <a:rPr lang="pt-BR" sz="6000" dirty="0"/>
            </a:b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280471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4321" y="610595"/>
            <a:ext cx="10792496" cy="883853"/>
          </a:xfrm>
        </p:spPr>
        <p:txBody>
          <a:bodyPr>
            <a:noAutofit/>
          </a:bodyPr>
          <a:lstStyle/>
          <a:p>
            <a:pPr algn="ctr"/>
            <a:r>
              <a:rPr lang="pt-BR" sz="5000" b="1" dirty="0"/>
              <a:t>Formatação</a:t>
            </a:r>
            <a:endParaRPr lang="pt-BR" sz="5000" dirty="0"/>
          </a:p>
        </p:txBody>
      </p:sp>
      <p:sp>
        <p:nvSpPr>
          <p:cNvPr id="9" name="Retângulo 8"/>
          <p:cNvSpPr/>
          <p:nvPr/>
        </p:nvSpPr>
        <p:spPr>
          <a:xfrm>
            <a:off x="1471686" y="2451816"/>
            <a:ext cx="97851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000" dirty="0"/>
              <a:t>Se</a:t>
            </a:r>
            <a:r>
              <a:rPr lang="pt-BR" sz="3200" dirty="0"/>
              <a:t>guir as normas da ABNT e as normas de cada instituição federal de ensino credenciada à rede PROFIAP.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537491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108558" y="76442"/>
            <a:ext cx="10792496" cy="883853"/>
          </a:xfrm>
        </p:spPr>
        <p:txBody>
          <a:bodyPr>
            <a:noAutofit/>
          </a:bodyPr>
          <a:lstStyle/>
          <a:p>
            <a:pPr algn="ctr"/>
            <a:r>
              <a:rPr lang="pt-BR" sz="5000" b="1" dirty="0"/>
              <a:t>estrutura do projeto de pesquisa</a:t>
            </a:r>
            <a:endParaRPr lang="pt-BR" sz="5000" dirty="0"/>
          </a:p>
        </p:txBody>
      </p:sp>
      <p:sp>
        <p:nvSpPr>
          <p:cNvPr id="9" name="Retângulo 8"/>
          <p:cNvSpPr/>
          <p:nvPr/>
        </p:nvSpPr>
        <p:spPr>
          <a:xfrm>
            <a:off x="2178269" y="759503"/>
            <a:ext cx="978513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/>
              <a:t>Título</a:t>
            </a:r>
          </a:p>
          <a:p>
            <a:r>
              <a:rPr lang="pt-BR" sz="3000" dirty="0"/>
              <a:t>Resumo</a:t>
            </a:r>
          </a:p>
          <a:p>
            <a:r>
              <a:rPr lang="pt-BR" sz="3000" dirty="0"/>
              <a:t>1. Introdução</a:t>
            </a:r>
          </a:p>
          <a:p>
            <a:r>
              <a:rPr lang="pt-BR" sz="3000" dirty="0"/>
              <a:t>Apresentação do objeto e contextualização do tema. </a:t>
            </a:r>
          </a:p>
          <a:p>
            <a:r>
              <a:rPr lang="pt-BR" sz="3000" dirty="0"/>
              <a:t>1.1 Problema de Pesquisa</a:t>
            </a:r>
          </a:p>
          <a:p>
            <a:r>
              <a:rPr lang="pt-BR" sz="3000" dirty="0"/>
              <a:t>1.2 Objetivos</a:t>
            </a:r>
          </a:p>
          <a:p>
            <a:r>
              <a:rPr lang="pt-BR" sz="3000" dirty="0"/>
              <a:t>Objetivo geral</a:t>
            </a:r>
          </a:p>
          <a:p>
            <a:r>
              <a:rPr lang="pt-BR" sz="3000" dirty="0"/>
              <a:t>Objetivos específicos</a:t>
            </a:r>
          </a:p>
          <a:p>
            <a:r>
              <a:rPr lang="pt-BR" sz="3200" dirty="0"/>
              <a:t>1.3 Justificativa e relevância da pesquisa</a:t>
            </a:r>
          </a:p>
          <a:p>
            <a:r>
              <a:rPr lang="pt-BR" sz="3000" dirty="0"/>
              <a:t>2. Referencial Teórico</a:t>
            </a:r>
          </a:p>
          <a:p>
            <a:r>
              <a:rPr lang="pt-BR" sz="3000" dirty="0"/>
              <a:t>3. Metodologia</a:t>
            </a:r>
          </a:p>
          <a:p>
            <a:r>
              <a:rPr lang="pt-BR" sz="3000" dirty="0"/>
              <a:t>4.Cronograma</a:t>
            </a:r>
          </a:p>
          <a:p>
            <a:r>
              <a:rPr lang="pt-BR" sz="3000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411385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108558" y="76442"/>
            <a:ext cx="10792496" cy="883853"/>
          </a:xfrm>
        </p:spPr>
        <p:txBody>
          <a:bodyPr>
            <a:noAutofit/>
          </a:bodyPr>
          <a:lstStyle/>
          <a:p>
            <a:pPr algn="ctr"/>
            <a:r>
              <a:rPr lang="pt-BR" sz="5000" b="1" dirty="0"/>
              <a:t>estrutura do projeto de pesquisa</a:t>
            </a:r>
            <a:endParaRPr lang="pt-BR" sz="5000" dirty="0"/>
          </a:p>
        </p:txBody>
      </p:sp>
      <p:sp>
        <p:nvSpPr>
          <p:cNvPr id="9" name="Retângulo 8"/>
          <p:cNvSpPr/>
          <p:nvPr/>
        </p:nvSpPr>
        <p:spPr>
          <a:xfrm>
            <a:off x="2178269" y="759503"/>
            <a:ext cx="978513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/>
              <a:t>Título</a:t>
            </a:r>
          </a:p>
          <a:p>
            <a:r>
              <a:rPr lang="pt-BR" sz="3000" dirty="0"/>
              <a:t>Resumo</a:t>
            </a:r>
          </a:p>
          <a:p>
            <a:r>
              <a:rPr lang="pt-BR" sz="3000" dirty="0"/>
              <a:t>1. Introdução</a:t>
            </a:r>
          </a:p>
          <a:p>
            <a:r>
              <a:rPr lang="pt-BR" sz="3000" dirty="0"/>
              <a:t>Apresentação do objeto e contextualização do tema. </a:t>
            </a:r>
          </a:p>
          <a:p>
            <a:r>
              <a:rPr lang="pt-BR" sz="3000" dirty="0"/>
              <a:t>1.1 Problema de Pesquisa</a:t>
            </a:r>
          </a:p>
          <a:p>
            <a:r>
              <a:rPr lang="pt-BR" sz="3000" dirty="0"/>
              <a:t>1.2 Objetivos</a:t>
            </a:r>
          </a:p>
          <a:p>
            <a:r>
              <a:rPr lang="pt-BR" sz="3000" dirty="0"/>
              <a:t>Objetivo geral</a:t>
            </a:r>
          </a:p>
          <a:p>
            <a:r>
              <a:rPr lang="pt-BR" sz="3000" dirty="0"/>
              <a:t>Objetivos específicos</a:t>
            </a:r>
          </a:p>
          <a:p>
            <a:r>
              <a:rPr lang="pt-BR" sz="3200" dirty="0"/>
              <a:t>1.3 Justificativa e relevância da pesquisa</a:t>
            </a:r>
          </a:p>
          <a:p>
            <a:r>
              <a:rPr lang="pt-BR" sz="3000" dirty="0"/>
              <a:t>2. Referencial Teórico</a:t>
            </a:r>
          </a:p>
          <a:p>
            <a:r>
              <a:rPr lang="pt-BR" sz="3000" dirty="0"/>
              <a:t>3. Metodologia</a:t>
            </a:r>
          </a:p>
          <a:p>
            <a:r>
              <a:rPr lang="pt-BR" sz="3000" dirty="0"/>
              <a:t>4.Cronograma</a:t>
            </a:r>
          </a:p>
          <a:p>
            <a:r>
              <a:rPr lang="pt-BR" sz="3000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359199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67365" y="0"/>
            <a:ext cx="10792496" cy="883853"/>
          </a:xfrm>
        </p:spPr>
        <p:txBody>
          <a:bodyPr>
            <a:noAutofit/>
          </a:bodyPr>
          <a:lstStyle/>
          <a:p>
            <a:pPr algn="ctr"/>
            <a:r>
              <a:rPr lang="pt-BR" sz="5000" b="1" dirty="0"/>
              <a:t>estrutura DISSERTAÇÃO</a:t>
            </a:r>
            <a:endParaRPr lang="pt-BR" sz="5000" dirty="0"/>
          </a:p>
        </p:txBody>
      </p:sp>
      <p:sp>
        <p:nvSpPr>
          <p:cNvPr id="9" name="Retângulo 8"/>
          <p:cNvSpPr/>
          <p:nvPr/>
        </p:nvSpPr>
        <p:spPr>
          <a:xfrm>
            <a:off x="1371047" y="649892"/>
            <a:ext cx="978513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Título</a:t>
            </a:r>
          </a:p>
          <a:p>
            <a:r>
              <a:rPr lang="pt-BR" sz="2000" dirty="0"/>
              <a:t>Resumo</a:t>
            </a:r>
          </a:p>
          <a:p>
            <a:pPr lvl="0"/>
            <a:r>
              <a:rPr lang="pt-BR" sz="2000" dirty="0"/>
              <a:t>1.Introdução</a:t>
            </a:r>
          </a:p>
          <a:p>
            <a:r>
              <a:rPr lang="pt-BR" sz="2000" dirty="0"/>
              <a:t>Apresentação do objeto e contextualização do tema. </a:t>
            </a:r>
          </a:p>
          <a:p>
            <a:r>
              <a:rPr lang="pt-BR" sz="2000" dirty="0"/>
              <a:t>1.1 Problema de Pesquisa</a:t>
            </a:r>
          </a:p>
          <a:p>
            <a:r>
              <a:rPr lang="pt-BR" sz="2000" dirty="0"/>
              <a:t>1.2 Objetivos</a:t>
            </a:r>
          </a:p>
          <a:p>
            <a:r>
              <a:rPr lang="pt-BR" sz="2000" dirty="0"/>
              <a:t>Objetivo geral</a:t>
            </a:r>
          </a:p>
          <a:p>
            <a:r>
              <a:rPr lang="pt-BR" sz="2000" dirty="0"/>
              <a:t>Objetivos específicos</a:t>
            </a:r>
          </a:p>
          <a:p>
            <a:r>
              <a:rPr lang="pt-BR" sz="2000" dirty="0"/>
              <a:t>Metodologia resumida (opcional)</a:t>
            </a:r>
          </a:p>
          <a:p>
            <a:r>
              <a:rPr lang="pt-BR" sz="2000" dirty="0"/>
              <a:t>1.3 Justificativa e relevância da pesquisa</a:t>
            </a:r>
          </a:p>
          <a:p>
            <a:r>
              <a:rPr lang="pt-BR" sz="2000" dirty="0"/>
              <a:t>1.4 Estrutura do trabalho</a:t>
            </a:r>
          </a:p>
          <a:p>
            <a:pPr lvl="0"/>
            <a:r>
              <a:rPr lang="pt-BR" sz="2000" dirty="0"/>
              <a:t>2. Referencial teórico/normativo</a:t>
            </a:r>
          </a:p>
          <a:p>
            <a:pPr lvl="0"/>
            <a:r>
              <a:rPr lang="pt-BR" sz="2000" dirty="0"/>
              <a:t>3. Metodologia</a:t>
            </a:r>
          </a:p>
          <a:p>
            <a:pPr lvl="0"/>
            <a:r>
              <a:rPr lang="pt-BR" sz="2000" dirty="0"/>
              <a:t>4.  Análise Situacional (Resultados e Discussões)</a:t>
            </a:r>
          </a:p>
          <a:p>
            <a:pPr lvl="0"/>
            <a:r>
              <a:rPr lang="pt-BR" sz="2000" dirty="0"/>
              <a:t>5. Recomendações/Plano de Ação</a:t>
            </a:r>
            <a:r>
              <a:rPr lang="pt-BR" sz="2000" b="1" i="1" dirty="0"/>
              <a:t> </a:t>
            </a:r>
            <a:endParaRPr lang="pt-BR" sz="2000" dirty="0"/>
          </a:p>
          <a:p>
            <a:pPr lvl="0"/>
            <a:r>
              <a:rPr lang="pt-BR" sz="2000" dirty="0"/>
              <a:t>6. Considerações Finais ou Conclusões</a:t>
            </a:r>
          </a:p>
          <a:p>
            <a:r>
              <a:rPr lang="pt-BR" sz="2000" dirty="0"/>
              <a:t>Referências</a:t>
            </a:r>
          </a:p>
          <a:p>
            <a:r>
              <a:rPr lang="pt-BR" sz="2000" dirty="0"/>
              <a:t>Anexos </a:t>
            </a:r>
          </a:p>
          <a:p>
            <a:r>
              <a:rPr lang="pt-BR" sz="2000" dirty="0"/>
              <a:t>Apêndices (Relatório Técnico, Formulário PTT Sucupira: </a:t>
            </a:r>
            <a:r>
              <a:rPr lang="pt-BR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https://questionario.utfpr.edu.br/limesurvey/index.php/183787?lang=pt-BR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BR" sz="2000" dirty="0"/>
              <a:t>)</a:t>
            </a:r>
            <a:endParaRPr lang="pt-B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9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15961" y="47714"/>
            <a:ext cx="10792496" cy="883853"/>
          </a:xfrm>
        </p:spPr>
        <p:txBody>
          <a:bodyPr>
            <a:noAutofit/>
          </a:bodyPr>
          <a:lstStyle/>
          <a:p>
            <a:pPr algn="ctr"/>
            <a:r>
              <a:rPr lang="pt-BR" sz="6000" dirty="0"/>
              <a:t>RELATÓRIO técnico</a:t>
            </a:r>
          </a:p>
        </p:txBody>
      </p:sp>
      <p:sp>
        <p:nvSpPr>
          <p:cNvPr id="9" name="Retângulo 8"/>
          <p:cNvSpPr/>
          <p:nvPr/>
        </p:nvSpPr>
        <p:spPr>
          <a:xfrm>
            <a:off x="1126883" y="819807"/>
            <a:ext cx="9785131" cy="939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dirty="0"/>
              <a:t>Apêndice X - Relatório Técnico </a:t>
            </a:r>
          </a:p>
          <a:p>
            <a:r>
              <a:rPr lang="pt-BR" sz="2600" b="1" dirty="0"/>
              <a:t>Título</a:t>
            </a:r>
          </a:p>
          <a:p>
            <a:r>
              <a:rPr lang="pt-BR" sz="2600" b="1" dirty="0"/>
              <a:t>Resumo</a:t>
            </a:r>
            <a:r>
              <a:rPr lang="pt-BR" sz="2600" dirty="0"/>
              <a:t> (Síntese do problema e da proposta de intervenção)</a:t>
            </a:r>
          </a:p>
          <a:p>
            <a:r>
              <a:rPr lang="pt-BR" sz="2600" b="1" dirty="0"/>
              <a:t>Instituição/Setor </a:t>
            </a:r>
            <a:r>
              <a:rPr lang="pt-BR" sz="2600" dirty="0"/>
              <a:t>(Instituição e setor objetos da pesquisa)</a:t>
            </a:r>
          </a:p>
          <a:p>
            <a:pPr hangingPunct="0"/>
            <a:r>
              <a:rPr lang="pt-BR" sz="2600" b="1" dirty="0"/>
              <a:t>Público-Alvo da Iniciativa </a:t>
            </a:r>
            <a:r>
              <a:rPr lang="pt-BR" sz="2600" dirty="0"/>
              <a:t>(Beneficiários das melhorias)</a:t>
            </a:r>
            <a:endParaRPr lang="pt-BR" sz="2600" b="1" dirty="0"/>
          </a:p>
          <a:p>
            <a:r>
              <a:rPr lang="pt-BR" sz="2600" b="1" dirty="0"/>
              <a:t>Descrição da situação-problema </a:t>
            </a:r>
            <a:r>
              <a:rPr lang="pt-BR" sz="2600" dirty="0"/>
              <a:t>( Apresentação da contextualização concreto-particular e da situação problema)</a:t>
            </a:r>
          </a:p>
          <a:p>
            <a:r>
              <a:rPr lang="pt-BR" sz="2600" b="1" dirty="0"/>
              <a:t>Objetivos</a:t>
            </a:r>
          </a:p>
          <a:p>
            <a:r>
              <a:rPr lang="pt-BR" sz="2600" b="1" dirty="0"/>
              <a:t>Análise/Diagnóstico da Situação-problema </a:t>
            </a:r>
            <a:r>
              <a:rPr lang="pt-BR" sz="2600" dirty="0"/>
              <a:t>(Causas dos problemas)</a:t>
            </a:r>
          </a:p>
          <a:p>
            <a:r>
              <a:rPr lang="pt-BR" sz="2600" b="1" dirty="0"/>
              <a:t>Recomendações de intervenção </a:t>
            </a:r>
            <a:r>
              <a:rPr lang="pt-BR" sz="2600" dirty="0"/>
              <a:t>(Síntese das ações)</a:t>
            </a:r>
          </a:p>
          <a:p>
            <a:pPr hangingPunct="0"/>
            <a:r>
              <a:rPr lang="pt-BR" sz="2600" b="1" dirty="0"/>
              <a:t>Responsáveis</a:t>
            </a:r>
            <a:r>
              <a:rPr lang="pt-BR" sz="2600" dirty="0"/>
              <a:t> (Egresso e orientador)</a:t>
            </a:r>
            <a:endParaRPr lang="pt-BR" sz="2600" b="1" dirty="0"/>
          </a:p>
          <a:p>
            <a:pPr hangingPunct="0"/>
            <a:r>
              <a:rPr lang="pt-BR" sz="2600" b="1" dirty="0"/>
              <a:t>Contatos </a:t>
            </a:r>
          </a:p>
          <a:p>
            <a:pPr hangingPunct="0"/>
            <a:r>
              <a:rPr lang="pt-BR" sz="2600" b="1" dirty="0"/>
              <a:t>Data da realização do relatório</a:t>
            </a:r>
          </a:p>
          <a:p>
            <a:pPr hangingPunct="0"/>
            <a:r>
              <a:rPr lang="pt-BR" sz="2600" b="1" dirty="0"/>
              <a:t>Referências</a:t>
            </a:r>
          </a:p>
          <a:p>
            <a:pPr marL="342900" indent="-342900" algn="just">
              <a:lnSpc>
                <a:spcPct val="150000"/>
              </a:lnSpc>
              <a:buAutoNum type="arabicPeriod" startAt="15"/>
            </a:pPr>
            <a:endParaRPr lang="pt-BR" sz="2500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marL="342900" indent="-342900" algn="just">
              <a:lnSpc>
                <a:spcPct val="150000"/>
              </a:lnSpc>
              <a:buAutoNum type="arabicPeriod" startAt="5"/>
            </a:pPr>
            <a:endParaRPr lang="pt-BR" dirty="0"/>
          </a:p>
          <a:p>
            <a:pPr marL="342900" indent="-342900" algn="just">
              <a:lnSpc>
                <a:spcPct val="150000"/>
              </a:lnSpc>
              <a:buAutoNum type="arabicPeriod" startAt="5"/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marL="803275" algn="just"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3274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8495" y="354871"/>
            <a:ext cx="11142517" cy="1194212"/>
          </a:xfrm>
        </p:spPr>
        <p:txBody>
          <a:bodyPr/>
          <a:lstStyle/>
          <a:p>
            <a:r>
              <a:rPr lang="pt-BR" sz="5000" dirty="0"/>
              <a:t>Histórico aprovações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6214" y="5953526"/>
            <a:ext cx="11895786" cy="742279"/>
          </a:xfrm>
        </p:spPr>
        <p:txBody>
          <a:bodyPr>
            <a:normAutofit/>
          </a:bodyPr>
          <a:lstStyle/>
          <a:p>
            <a:r>
              <a:rPr lang="pt-BR" sz="1400" dirty="0"/>
              <a:t>MODALIDADES     formatação    ESTRUTURA     PRODUTO TÉCNICO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359347" y="2867286"/>
            <a:ext cx="5692246" cy="3510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u="sng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86720E1-FB62-4C7D-8E65-5E9DE4F216DF}"/>
              </a:ext>
            </a:extLst>
          </p:cNvPr>
          <p:cNvSpPr txBox="1"/>
          <p:nvPr/>
        </p:nvSpPr>
        <p:spPr>
          <a:xfrm>
            <a:off x="621274" y="1561853"/>
            <a:ext cx="10775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/>
              <a:t>Estrutura aprovada em reunião nacional dos coordenadores em 27 e 28 junho de 2019.</a:t>
            </a:r>
          </a:p>
          <a:p>
            <a:pPr marL="285750" indent="-285750">
              <a:buFontTx/>
              <a:buChar char="-"/>
            </a:pPr>
            <a:r>
              <a:rPr lang="pt-BR" dirty="0" err="1"/>
              <a:t>Estutura</a:t>
            </a:r>
            <a:r>
              <a:rPr lang="pt-BR" dirty="0"/>
              <a:t> atualizada em reunião nacional dos coordenadores dia 28/01/2021 (Formulário PTT Sucupira).</a:t>
            </a:r>
          </a:p>
        </p:txBody>
      </p:sp>
    </p:spTree>
    <p:extLst>
      <p:ext uri="{BB962C8B-B14F-4D97-AF65-F5344CB8AC3E}">
        <p14:creationId xmlns:p14="http://schemas.microsoft.com/office/powerpoint/2010/main" val="15076727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TM10001106[[fn=Selo]]</Template>
  <TotalTime>924</TotalTime>
  <Words>372</Words>
  <Application>Microsoft Office PowerPoint</Application>
  <PresentationFormat>Widescreen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Impact</vt:lpstr>
      <vt:lpstr>Badge</vt:lpstr>
      <vt:lpstr>PROJETO DE PESQUISA e  DISSERTAÇÃO</vt:lpstr>
      <vt:lpstr>Modalidades DISSERTAÇÃO          </vt:lpstr>
      <vt:lpstr>Formatação</vt:lpstr>
      <vt:lpstr>estrutura do projeto de pesquisa</vt:lpstr>
      <vt:lpstr>estrutura do projeto de pesquisa</vt:lpstr>
      <vt:lpstr>estrutura DISSERTAÇÃO</vt:lpstr>
      <vt:lpstr>RELATÓRIO técnico</vt:lpstr>
      <vt:lpstr>Histórico aprovações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MAIS RÁPIDO E MELHOR</dc:title>
  <dc:creator>Microsoft</dc:creator>
  <cp:lastModifiedBy>Daniela  de Castro Melo</cp:lastModifiedBy>
  <cp:revision>89</cp:revision>
  <dcterms:created xsi:type="dcterms:W3CDTF">2018-11-13T00:23:35Z</dcterms:created>
  <dcterms:modified xsi:type="dcterms:W3CDTF">2021-01-28T13:49:15Z</dcterms:modified>
</cp:coreProperties>
</file>